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65" r:id="rId3"/>
    <p:sldId id="258" r:id="rId4"/>
    <p:sldId id="268" r:id="rId5"/>
    <p:sldId id="261" r:id="rId6"/>
    <p:sldId id="266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66740-3E80-48BB-B255-EEA20B181D99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656B-5576-4AC0-A34B-82F085CD0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D01D1-ACEC-41B7-B90A-5F53AA6F743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8C5-3482-45DF-B258-819B880A13D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Penta</a:t>
            </a:r>
            <a:r>
              <a:rPr lang="en-US" dirty="0" smtClean="0"/>
              <a:t> Hotel 4* ( </a:t>
            </a:r>
            <a:r>
              <a:rPr lang="ru-RU" dirty="0" smtClean="0"/>
              <a:t>Арбатская,</a:t>
            </a:r>
            <a:r>
              <a:rPr lang="ru-RU" baseline="0" dirty="0" smtClean="0"/>
              <a:t> Смоленская)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8C5-3482-45DF-B258-819B880A13D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656B-5576-4AC0-A34B-82F085CD02E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8C5-3482-45DF-B258-819B880A13D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8C5-3482-45DF-B258-819B880A13D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8C5-3482-45DF-B258-819B880A13D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1D578F-1E32-4828-8E87-494BF173CB9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B444F57-1DD4-4777-AD91-43CA2CEE4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1907704" y="138897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/>
              <a:t>АЭРОСТАР 4* (ст.м Динамо)</a:t>
            </a:r>
          </a:p>
          <a:p>
            <a:endParaRPr lang="ru-RU" dirty="0"/>
          </a:p>
        </p:txBody>
      </p:sp>
      <p:pic>
        <p:nvPicPr>
          <p:cNvPr id="5" name="Picture 2" descr="Описание: C:\Users\User\Desktop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06591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5013177"/>
          <a:ext cx="8424937" cy="687832"/>
        </p:xfrm>
        <a:graphic>
          <a:graphicData uri="http://schemas.openxmlformats.org/drawingml/2006/table">
            <a:tbl>
              <a:tblPr/>
              <a:tblGrid>
                <a:gridCol w="2706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2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5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Standard Single/Double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5200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/5900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rub.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Breakfast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2" descr="C:\Users\vinogradova\AppData\Local\Microsoft\Windows\Temporary Internet Files\Content.Outlook\2PLACW2S\2_525829861047009525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835696" cy="925508"/>
          </a:xfrm>
          <a:prstGeom prst="rect">
            <a:avLst/>
          </a:prstGeom>
          <a:noFill/>
        </p:spPr>
      </p:pic>
      <p:pic>
        <p:nvPicPr>
          <p:cNvPr id="8194" name="Picture 2" descr="Стандар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700808"/>
            <a:ext cx="4320480" cy="3024336"/>
          </a:xfrm>
          <a:prstGeom prst="rect">
            <a:avLst/>
          </a:prstGeom>
          <a:noFill/>
        </p:spPr>
      </p:pic>
      <p:pic>
        <p:nvPicPr>
          <p:cNvPr id="8196" name="Picture 4" descr="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00808"/>
            <a:ext cx="4104456" cy="3024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116633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Thank you for choosing our company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are pleased to invite you to the hotels nearest to the "Gostiny Dvor" in Moscow as part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Mosshoes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exhibition from February 28 to March 03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AEROSTAR  Hotel 4*(Dynamo ms)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5229200"/>
          <a:ext cx="8064897" cy="468052"/>
        </p:xfrm>
        <a:graphic>
          <a:graphicData uri="http://schemas.openxmlformats.org/drawingml/2006/table">
            <a:tbl>
              <a:tblPr/>
              <a:tblGrid>
                <a:gridCol w="2591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3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97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Standard Single/Double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5500/6000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Breakfast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Рисунок 13" descr="Описание: C:\Users\User\Desktop\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877272"/>
            <a:ext cx="76505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Radisson Slavyanskaya Hotel and Business Centre, Moscow - Lobby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832" y="-10180512"/>
            <a:ext cx="8308123" cy="6336704"/>
          </a:xfrm>
          <a:prstGeom prst="rect">
            <a:avLst/>
          </a:prstGeom>
          <a:noFill/>
        </p:spPr>
      </p:pic>
      <p:pic>
        <p:nvPicPr>
          <p:cNvPr id="12290" name="Picture 2" descr="Галерея фотографий этого варианта размещ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96752"/>
            <a:ext cx="3960440" cy="3384376"/>
          </a:xfrm>
          <a:prstGeom prst="rect">
            <a:avLst/>
          </a:prstGeom>
          <a:noFill/>
        </p:spPr>
      </p:pic>
      <p:pic>
        <p:nvPicPr>
          <p:cNvPr id="12292" name="Picture 4" descr="Галерея фотографий этого варианта размещен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196752"/>
            <a:ext cx="4104456" cy="33843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Hotel "</a:t>
            </a:r>
            <a:r>
              <a:rPr lang="en-US" dirty="0" err="1" smtClean="0"/>
              <a:t>Arion</a:t>
            </a:r>
            <a:r>
              <a:rPr lang="en-US" dirty="0" smtClean="0"/>
              <a:t>" </a:t>
            </a:r>
            <a:r>
              <a:rPr lang="en-US" dirty="0" err="1" smtClean="0"/>
              <a:t>Avtozavodskaya</a:t>
            </a:r>
            <a:r>
              <a:rPr lang="en-US" dirty="0" smtClean="0"/>
              <a:t> str., 1 (</a:t>
            </a:r>
            <a:r>
              <a:rPr lang="en-US" dirty="0" err="1" smtClean="0"/>
              <a:t>Avtozavodskaya</a:t>
            </a:r>
            <a:r>
              <a:rPr lang="en-US" dirty="0" smtClean="0"/>
              <a:t> metro station, </a:t>
            </a:r>
            <a:r>
              <a:rPr lang="en-US" dirty="0" err="1" smtClean="0"/>
              <a:t>Dubrovka</a:t>
            </a:r>
            <a:r>
              <a:rPr lang="en-US" dirty="0" smtClean="0"/>
              <a:t> 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825698"/>
              </p:ext>
            </p:extLst>
          </p:nvPr>
        </p:nvGraphicFramePr>
        <p:xfrm>
          <a:off x="323527" y="4630518"/>
          <a:ext cx="8640961" cy="841248"/>
        </p:xfrm>
        <a:graphic>
          <a:graphicData uri="http://schemas.openxmlformats.org/drawingml/2006/table">
            <a:tbl>
              <a:tblPr/>
              <a:tblGrid>
                <a:gridCol w="2159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9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620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Room category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Price single/double occupancy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Breakfast, fitness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Standard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6400/7000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6859622"/>
              </p:ext>
            </p:extLst>
          </p:nvPr>
        </p:nvGraphicFramePr>
        <p:xfrm>
          <a:off x="467544" y="404664"/>
          <a:ext cx="7992888" cy="576064"/>
        </p:xfrm>
        <a:graphic>
          <a:graphicData uri="http://schemas.openxmlformats.org/drawingml/2006/table">
            <a:tbl>
              <a:tblPr/>
              <a:tblGrid>
                <a:gridCol w="7992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Hotel "</a:t>
                      </a:r>
                      <a:r>
                        <a:rPr lang="en-US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Arium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 4* ( m. </a:t>
                      </a:r>
                      <a:r>
                        <a:rPr lang="en-US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Chekhovskay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Tverskaya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Pushkinskaya</a:t>
                      </a:r>
                      <a:r>
                        <a:rPr lang="en-US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5558" marR="105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Рисунок 11" descr="Описание: C:\Users\User\Desktop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73325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3025815" cy="2749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5" y="1340768"/>
            <a:ext cx="2808312" cy="2729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1340768"/>
            <a:ext cx="2736304" cy="272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исание: C:\Users\User\Desktop\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661248"/>
            <a:ext cx="986155" cy="98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47664" y="908720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Penta</a:t>
            </a:r>
            <a:r>
              <a:rPr lang="en-US" dirty="0" smtClean="0"/>
              <a:t> Hotel 4* </a:t>
            </a:r>
            <a:r>
              <a:rPr lang="en-US" dirty="0" smtClean="0"/>
              <a:t>(</a:t>
            </a:r>
            <a:r>
              <a:rPr lang="en-US" dirty="0" err="1" smtClean="0"/>
              <a:t>Arbatskaya</a:t>
            </a:r>
            <a:r>
              <a:rPr lang="en-US" dirty="0" smtClean="0"/>
              <a:t>, </a:t>
            </a:r>
            <a:r>
              <a:rPr lang="en-US" dirty="0" err="1" smtClean="0"/>
              <a:t>Smolenskaya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6145" name="Picture 1" descr="C:\Users\vinogradova\AppData\Local\Microsoft\Windows\Temporary Internet Files\Content.Outlook\2PLACW2S\pentaroom_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4176464" cy="2736304"/>
          </a:xfrm>
          <a:prstGeom prst="rect">
            <a:avLst/>
          </a:prstGeom>
          <a:noFill/>
        </p:spPr>
      </p:pic>
      <p:pic>
        <p:nvPicPr>
          <p:cNvPr id="6146" name="Picture 2" descr="C:\Users\vinogradova\AppData\Local\Microsoft\Windows\Temporary Internet Files\Content.Outlook\2PLACW2S\pentaloun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628800"/>
            <a:ext cx="4608512" cy="2736304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19" y="4509120"/>
          <a:ext cx="8568954" cy="598107"/>
        </p:xfrm>
        <a:graphic>
          <a:graphicData uri="http://schemas.openxmlformats.org/drawingml/2006/table">
            <a:tbl>
              <a:tblPr/>
              <a:tblGrid>
                <a:gridCol w="3461950"/>
                <a:gridCol w="3009347"/>
                <a:gridCol w="2097657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Standard single/double</a:t>
                      </a:r>
                      <a:r>
                        <a:rPr lang="ru-RU" sz="1400" baseline="0" dirty="0" smtClean="0">
                          <a:solidFill>
                            <a:srgbClr val="1F497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7650/9420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Breakfast, fitness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vinogradova\AppData\Local\Microsoft\Windows\Temporary Internet Files\Content.Outlook\2PLACW2S\2_52582986104700952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876315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4509120"/>
          <a:ext cx="8208913" cy="968248"/>
        </p:xfrm>
        <a:graphic>
          <a:graphicData uri="http://schemas.openxmlformats.org/drawingml/2006/table">
            <a:tbl>
              <a:tblPr/>
              <a:tblGrid>
                <a:gridCol w="2637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1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99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Standard Single/Double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8200/9040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Breakfast, fitness, swimming pool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Описание: C:\Users\User\Desktop\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877272"/>
            <a:ext cx="76505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cache.radissonhotels.com/galleries/radblu/photos/webextra/MOSCOW/standard-room-gallery/standard-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888432" cy="2736304"/>
          </a:xfrm>
          <a:prstGeom prst="rect">
            <a:avLst/>
          </a:prstGeom>
          <a:noFill/>
        </p:spPr>
      </p:pic>
      <p:pic>
        <p:nvPicPr>
          <p:cNvPr id="6148" name="Picture 4" descr="Radisson Slavyanskaya Hotel and Business Centre, Moscow - Lobby Ar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832" y="-10180512"/>
            <a:ext cx="8308123" cy="6336704"/>
          </a:xfrm>
          <a:prstGeom prst="rect">
            <a:avLst/>
          </a:prstGeom>
          <a:noFill/>
        </p:spPr>
      </p:pic>
      <p:pic>
        <p:nvPicPr>
          <p:cNvPr id="6150" name="Picture 6" descr="Radisson Slavyanskaya Hotel and Business Centre, Moscow - Lobby Ar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340768"/>
            <a:ext cx="4032448" cy="27363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18864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Radisson </a:t>
            </a:r>
            <a:r>
              <a:rPr lang="en-US" dirty="0" err="1" smtClean="0"/>
              <a:t>Sas</a:t>
            </a:r>
            <a:r>
              <a:rPr lang="en-US" dirty="0" smtClean="0"/>
              <a:t> </a:t>
            </a:r>
            <a:r>
              <a:rPr lang="en-US" dirty="0" err="1" smtClean="0"/>
              <a:t>Slavyanskaya</a:t>
            </a:r>
            <a:r>
              <a:rPr lang="en-US" dirty="0" smtClean="0"/>
              <a:t> 4* (Europe Square, metro station Kievskaya)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9552" y="5229200"/>
          <a:ext cx="8064897" cy="617728"/>
        </p:xfrm>
        <a:graphic>
          <a:graphicData uri="http://schemas.openxmlformats.org/drawingml/2006/table">
            <a:tbl>
              <a:tblPr/>
              <a:tblGrid>
                <a:gridCol w="2591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39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097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Single/Double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5800/6300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Breakfast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Рисунок 13" descr="Описание: C:\Users\User\Desktop\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877272"/>
            <a:ext cx="76505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Radisson Slavyanskaya Hotel and Business Centre, Moscow - Lobby Ar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832" y="-10180512"/>
            <a:ext cx="8308123" cy="6336704"/>
          </a:xfrm>
          <a:prstGeom prst="rect">
            <a:avLst/>
          </a:prstGeom>
          <a:noFill/>
        </p:spPr>
      </p:pic>
      <p:pic>
        <p:nvPicPr>
          <p:cNvPr id="2050" name="Picture 2" descr="Галерея фотографий этого варианта размещ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4608512" cy="3672408"/>
          </a:xfrm>
          <a:prstGeom prst="rect">
            <a:avLst/>
          </a:prstGeom>
          <a:noFill/>
        </p:spPr>
      </p:pic>
      <p:pic>
        <p:nvPicPr>
          <p:cNvPr id="2052" name="Picture 4" descr="Галерея фотографий этого варианта размещен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412776"/>
            <a:ext cx="4176464" cy="36724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Hotel "NAUMOV" </a:t>
            </a:r>
            <a:r>
              <a:rPr lang="en-US" dirty="0" err="1" smtClean="0"/>
              <a:t>Sretenka</a:t>
            </a:r>
            <a:r>
              <a:rPr lang="en-US" dirty="0" smtClean="0"/>
              <a:t> str., 1 (metro station </a:t>
            </a:r>
            <a:r>
              <a:rPr lang="en-US" dirty="0" err="1" smtClean="0"/>
              <a:t>Sretensky</a:t>
            </a:r>
            <a:r>
              <a:rPr lang="en-US" dirty="0" smtClean="0"/>
              <a:t> Boulevard, </a:t>
            </a:r>
            <a:r>
              <a:rPr lang="en-US" dirty="0" err="1" smtClean="0"/>
              <a:t>Turgenevskaya</a:t>
            </a:r>
            <a:r>
              <a:rPr lang="en-US" dirty="0" smtClean="0"/>
              <a:t>, </a:t>
            </a:r>
            <a:r>
              <a:rPr lang="en-US" dirty="0" err="1" smtClean="0"/>
              <a:t>Chistye</a:t>
            </a:r>
            <a:r>
              <a:rPr lang="en-US" dirty="0" smtClean="0"/>
              <a:t> </a:t>
            </a:r>
            <a:r>
              <a:rPr lang="en-US" dirty="0" err="1" smtClean="0"/>
              <a:t>Prudy</a:t>
            </a:r>
            <a:r>
              <a:rPr lang="en-US" dirty="0" smtClean="0"/>
              <a:t> 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Marriott Courtyard Center 4* (</a:t>
            </a:r>
            <a:r>
              <a:rPr lang="en-US" dirty="0" err="1" smtClean="0"/>
              <a:t>Voznesensky</a:t>
            </a:r>
            <a:r>
              <a:rPr lang="en-US" dirty="0" smtClean="0"/>
              <a:t> Lane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2052" name="Picture 4" descr="Галерея фотографий этого варианта размещ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219669" cy="3207863"/>
          </a:xfrm>
          <a:prstGeom prst="rect">
            <a:avLst/>
          </a:prstGeom>
          <a:noFill/>
        </p:spPr>
      </p:pic>
      <p:pic>
        <p:nvPicPr>
          <p:cNvPr id="2054" name="Picture 6" descr="Галерея фотографий этого варианта размещ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3816424" cy="322653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4653136"/>
          <a:ext cx="8064895" cy="757936"/>
        </p:xfrm>
        <a:graphic>
          <a:graphicData uri="http://schemas.openxmlformats.org/drawingml/2006/table">
            <a:tbl>
              <a:tblPr/>
              <a:tblGrid>
                <a:gridCol w="2591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3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9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Standard Single/Double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7840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9200р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Breakfast, fitness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Рисунок 8" descr="Описание: C:\Users\User\Desktop\логотип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733256"/>
            <a:ext cx="76505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4653136"/>
          <a:ext cx="8064895" cy="757936"/>
        </p:xfrm>
        <a:graphic>
          <a:graphicData uri="http://schemas.openxmlformats.org/drawingml/2006/table">
            <a:tbl>
              <a:tblPr/>
              <a:tblGrid>
                <a:gridCol w="2591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3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9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Standard Single/Double</a:t>
                      </a:r>
                      <a:endParaRPr lang="ru-RU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7100/78</a:t>
                      </a:r>
                      <a:r>
                        <a:rPr lang="ru-RU" sz="18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Breakfast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85" marR="428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Рисунок 8" descr="Описание: C:\Users\User\Desktop\логотип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733256"/>
            <a:ext cx="76505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Галерея фотографий этого варианта размещ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836713"/>
            <a:ext cx="3744416" cy="3384376"/>
          </a:xfrm>
          <a:prstGeom prst="rect">
            <a:avLst/>
          </a:prstGeom>
          <a:noFill/>
        </p:spPr>
      </p:pic>
      <p:pic>
        <p:nvPicPr>
          <p:cNvPr id="4100" name="Picture 4" descr="Галерея фотографий этого варианта размещ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7" y="836712"/>
            <a:ext cx="4032448" cy="33843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1663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Custos</a:t>
            </a:r>
            <a:r>
              <a:rPr lang="en-US" dirty="0" smtClean="0"/>
              <a:t> Hotel </a:t>
            </a:r>
            <a:r>
              <a:rPr lang="en-US" dirty="0" err="1" smtClean="0"/>
              <a:t>Lubyansky</a:t>
            </a:r>
            <a:r>
              <a:rPr lang="en-US" dirty="0" smtClean="0"/>
              <a:t> 4* ( </a:t>
            </a:r>
            <a:r>
              <a:rPr lang="en-US" dirty="0" err="1" smtClean="0"/>
              <a:t>Lubyansky</a:t>
            </a:r>
            <a:r>
              <a:rPr lang="en-US" dirty="0" smtClean="0"/>
              <a:t> passage, 19)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писание: C:\Users\User\Desktop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733256"/>
            <a:ext cx="76505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0466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Contacts for hotel reservations and transfers</a:t>
            </a:r>
          </a:p>
          <a:p>
            <a:r>
              <a:rPr lang="en-US" dirty="0" smtClean="0"/>
              <a:t> Konstantin </a:t>
            </a:r>
            <a:r>
              <a:rPr lang="en-US" dirty="0" err="1" smtClean="0"/>
              <a:t>Petrakov</a:t>
            </a:r>
            <a:endParaRPr lang="en-US" dirty="0" smtClean="0"/>
          </a:p>
          <a:p>
            <a:r>
              <a:rPr lang="en-US" dirty="0" smtClean="0"/>
              <a:t> phone ,</a:t>
            </a:r>
            <a:r>
              <a:rPr lang="en-US" dirty="0" err="1" smtClean="0"/>
              <a:t>wtsp</a:t>
            </a:r>
            <a:r>
              <a:rPr lang="en-US" dirty="0" smtClean="0"/>
              <a:t>  +7977-769-73-10</a:t>
            </a:r>
          </a:p>
          <a:p>
            <a:r>
              <a:rPr lang="en-US" dirty="0" smtClean="0"/>
              <a:t>email</a:t>
            </a:r>
            <a:r>
              <a:rPr lang="ru-RU" dirty="0" smtClean="0"/>
              <a:t>: </a:t>
            </a:r>
            <a:r>
              <a:rPr lang="en-US" dirty="0" smtClean="0"/>
              <a:t>kp@3umfs.ru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7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EB641B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EB641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2239</TotalTime>
  <Words>237</Words>
  <Application>Microsoft Office PowerPoint</Application>
  <PresentationFormat>Экран (4:3)</PresentationFormat>
  <Paragraphs>50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vinogradova</dc:creator>
  <cp:lastModifiedBy>petrakov</cp:lastModifiedBy>
  <cp:revision>215</cp:revision>
  <dcterms:created xsi:type="dcterms:W3CDTF">2018-11-08T09:31:12Z</dcterms:created>
  <dcterms:modified xsi:type="dcterms:W3CDTF">2022-02-17T13:48:24Z</dcterms:modified>
</cp:coreProperties>
</file>